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8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7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77B22-40B3-466F-9C66-F7ED5475E9D1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70C66-3423-4014-BF6A-B2F5E817D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65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00BD3-2F7D-43F0-A776-6061066F15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5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6FE16-54CA-F8A8-E627-7632D4B3B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36BD8D-3527-4EA5-30A3-BBEBAD850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DF191-1D96-96A9-5C5F-7BCBF4C1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9572-53B5-4FA3-99FF-BC15EFAC9058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BDBF5-287B-E8BF-350B-533017B5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CE636-4B1E-93EC-3ACC-1FAEB686D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C79D-E9A6-40EC-9B0E-87D6B4D32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4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EF8FB-F6D0-CD66-7FAD-B9F60AC2A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4EBA13-2004-8DBB-4523-C6BA5E6DD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8CBBB-348D-52E1-CFFF-BB4084C01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9572-53B5-4FA3-99FF-BC15EFAC9058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9666F-D445-4A60-8608-B7CBA6E85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6767-EC63-654D-82A6-11B27D042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C79D-E9A6-40EC-9B0E-87D6B4D32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401A59-B449-2DD5-DF5B-C834852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AC5E2F-05EE-544C-6770-F0111CBEB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E6FF5-ECBC-971E-0BF4-AEE456865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9572-53B5-4FA3-99FF-BC15EFAC9058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B174B-C001-60BC-3371-CCBA19393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351AB-9781-8614-FA25-EBA9F26D7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C79D-E9A6-40EC-9B0E-87D6B4D32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0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5C10-984C-3DFB-8C52-7CD8F30F0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D02F1-DCF2-9508-C47C-9B25A48FC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63734-D1D1-E996-9D3C-262AB42F5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9572-53B5-4FA3-99FF-BC15EFAC9058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AA606-9583-5338-F200-6668750E4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0C303-EE75-90C8-F5C8-552A8C33F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C79D-E9A6-40EC-9B0E-87D6B4D32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9ABF8-5670-010F-B351-4A7966829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A2A7C-83CC-F5CA-2C37-8933F8302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8D12F-4817-B63C-A861-BC1DD086A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9572-53B5-4FA3-99FF-BC15EFAC9058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FCB61-5EF8-BB61-4769-B846EBD9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452CC-2E64-3589-95C5-7A22D0BE6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C79D-E9A6-40EC-9B0E-87D6B4D32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8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BE53-A700-CD89-EFDC-7552660B1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48FC6-348F-EEB6-A26A-CDFC54C04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8111E-729B-5902-45E2-57B72D46C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9315F-596A-09D5-4C00-DD5631D4E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9572-53B5-4FA3-99FF-BC15EFAC9058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E38F4-E6C0-A33F-14EE-3881F6B59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0543D-EB2F-5CA7-167A-982D930C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C79D-E9A6-40EC-9B0E-87D6B4D32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3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6BFF1-7C0D-5500-2B44-87B9D1800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48E78-CD12-C112-3746-28FCFD9AF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03DB3-9C33-F116-1AD9-2CC1C28E9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E51CB3-18C5-9608-7949-0412A2046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DC4E90-EA36-05CF-D78B-8BA6D70AF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B654FF-D416-B697-4F13-5AF8C17CE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9572-53B5-4FA3-99FF-BC15EFAC9058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07424E-2CCF-09A0-A68A-0598C1864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245D1E-D4F3-2133-5A9F-A45C98E12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C79D-E9A6-40EC-9B0E-87D6B4D32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B1ED-4EC3-A147-8EEA-85D2611A9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1C2B34-D984-897E-0E4C-B459ECBF0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9572-53B5-4FA3-99FF-BC15EFAC9058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D41AC0-43B3-EBA5-CF2A-6A2AA88E3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CBBA65-D407-9986-16B1-60EF7B39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C79D-E9A6-40EC-9B0E-87D6B4D32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B69993-331E-BD10-4B0A-D66752D8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9572-53B5-4FA3-99FF-BC15EFAC9058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29A96-94C0-F809-DFB7-8548DA4F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35374-9E30-8899-8A99-61043BAB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C79D-E9A6-40EC-9B0E-87D6B4D32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3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4FAA6-8000-F0BA-258E-E6F8ADCA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27834-FD5B-757F-C799-C5D62FF2C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E1487-A226-2671-41B5-CA8C95B39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CBFC6-3235-3619-06ED-6AD2BBCDC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9572-53B5-4FA3-99FF-BC15EFAC9058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C05AD-940A-13F5-D94F-7AB77B8D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8F4BE-A713-234A-D1B4-72B67642C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C79D-E9A6-40EC-9B0E-87D6B4D32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C8AAB-2B10-1175-B092-2657D282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914496-704C-2370-723F-7A7CEFB1E1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BC36F-4BC9-1563-C0EC-80B4CAE4B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FCC2E-0273-3617-EE45-9A85D735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9572-53B5-4FA3-99FF-BC15EFAC9058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994D0-02AC-BDA8-3CF3-1E3EE9A3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36B51-0EB4-77F3-57C5-67ED743EB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C79D-E9A6-40EC-9B0E-87D6B4D32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6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794776-EE15-EEA0-43C5-31679D594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6DAFE-7B99-0C67-8B5B-4EAC1AF0B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95647-FDBC-66B5-701A-1AD407B88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629572-53B5-4FA3-99FF-BC15EFAC9058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EBCF7-5D9C-DF9D-0F31-7CD7D8526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7AA00-11A7-C158-6607-AFE513EDA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2AC79D-E9A6-40EC-9B0E-87D6B4D32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5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34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85BEC-8D12-4158-F242-897D3E92C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attern of fruit and berries&#10;&#10;Description automatically generated with medium confidence">
            <a:extLst>
              <a:ext uri="{FF2B5EF4-FFF2-40B4-BE49-F238E27FC236}">
                <a16:creationId xmlns:a16="http://schemas.microsoft.com/office/drawing/2014/main" id="{2CD789B9-16E3-BA73-578C-8CC85093229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92" y="-47144"/>
            <a:ext cx="6858000" cy="690514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0C406B4-C30B-749D-888B-C9E6DB0D8A53}"/>
              </a:ext>
            </a:extLst>
          </p:cNvPr>
          <p:cNvGrpSpPr/>
          <p:nvPr/>
        </p:nvGrpSpPr>
        <p:grpSpPr>
          <a:xfrm>
            <a:off x="3756423" y="1029523"/>
            <a:ext cx="4890872" cy="2892329"/>
            <a:chOff x="2645255" y="353339"/>
            <a:chExt cx="7112000" cy="4205844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82F0A66-ABBB-33DA-20A6-FD9C5D3EC54F}"/>
                </a:ext>
              </a:extLst>
            </p:cNvPr>
            <p:cNvSpPr/>
            <p:nvPr/>
          </p:nvSpPr>
          <p:spPr>
            <a:xfrm>
              <a:off x="2645255" y="1021688"/>
              <a:ext cx="7112000" cy="3537495"/>
            </a:xfrm>
            <a:prstGeom prst="roundRect">
              <a:avLst>
                <a:gd name="adj" fmla="val 31025"/>
              </a:avLst>
            </a:prstGeom>
            <a:solidFill>
              <a:srgbClr val="FFFFFF">
                <a:alpha val="8902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0B47F3A-7534-1603-253C-7403655CA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7862" y="3506277"/>
              <a:ext cx="6602540" cy="78645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2116873-A73C-C87E-0091-879215FF7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48455" y="353339"/>
              <a:ext cx="6532266" cy="391550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5124704-415E-A6B1-D37E-47EDF08E8FA4}"/>
              </a:ext>
            </a:extLst>
          </p:cNvPr>
          <p:cNvGrpSpPr/>
          <p:nvPr/>
        </p:nvGrpSpPr>
        <p:grpSpPr>
          <a:xfrm>
            <a:off x="6389407" y="3668998"/>
            <a:ext cx="3135086" cy="1710746"/>
            <a:chOff x="4963885" y="5646028"/>
            <a:chExt cx="4180115" cy="2280994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0B4B8E0-EE15-82BC-E70A-604301A95A4E}"/>
                </a:ext>
              </a:extLst>
            </p:cNvPr>
            <p:cNvSpPr/>
            <p:nvPr/>
          </p:nvSpPr>
          <p:spPr>
            <a:xfrm>
              <a:off x="4963885" y="6342768"/>
              <a:ext cx="4180115" cy="887516"/>
            </a:xfrm>
            <a:custGeom>
              <a:avLst/>
              <a:gdLst>
                <a:gd name="connsiteX0" fmla="*/ 591677 w 4546014"/>
                <a:gd name="connsiteY0" fmla="*/ 0 h 1183354"/>
                <a:gd name="connsiteX1" fmla="*/ 4546014 w 4546014"/>
                <a:gd name="connsiteY1" fmla="*/ 0 h 1183354"/>
                <a:gd name="connsiteX2" fmla="*/ 4546014 w 4546014"/>
                <a:gd name="connsiteY2" fmla="*/ 1183354 h 1183354"/>
                <a:gd name="connsiteX3" fmla="*/ 591677 w 4546014"/>
                <a:gd name="connsiteY3" fmla="*/ 1183354 h 1183354"/>
                <a:gd name="connsiteX4" fmla="*/ 0 w 4546014"/>
                <a:gd name="connsiteY4" fmla="*/ 591677 h 1183354"/>
                <a:gd name="connsiteX5" fmla="*/ 591677 w 4546014"/>
                <a:gd name="connsiteY5" fmla="*/ 0 h 118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6014" h="1183354">
                  <a:moveTo>
                    <a:pt x="591677" y="0"/>
                  </a:moveTo>
                  <a:lnTo>
                    <a:pt x="4546014" y="0"/>
                  </a:lnTo>
                  <a:lnTo>
                    <a:pt x="4546014" y="1183354"/>
                  </a:lnTo>
                  <a:lnTo>
                    <a:pt x="591677" y="1183354"/>
                  </a:lnTo>
                  <a:cubicBezTo>
                    <a:pt x="264903" y="1183354"/>
                    <a:pt x="0" y="918451"/>
                    <a:pt x="0" y="591677"/>
                  </a:cubicBezTo>
                  <a:cubicBezTo>
                    <a:pt x="0" y="264903"/>
                    <a:pt x="264903" y="0"/>
                    <a:pt x="591677" y="0"/>
                  </a:cubicBezTo>
                  <a:close/>
                </a:path>
              </a:pathLst>
            </a:custGeom>
            <a:solidFill>
              <a:srgbClr val="FFFFFF">
                <a:alpha val="8902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/>
            </a:p>
          </p:txBody>
        </p:sp>
        <p:grpSp>
          <p:nvGrpSpPr>
            <p:cNvPr id="18" name="Group 6272">
              <a:extLst>
                <a:ext uri="{FF2B5EF4-FFF2-40B4-BE49-F238E27FC236}">
                  <a16:creationId xmlns:a16="http://schemas.microsoft.com/office/drawing/2014/main" id="{D1A81C62-CE6D-45D3-8A20-32C5B92D8725}"/>
                </a:ext>
              </a:extLst>
            </p:cNvPr>
            <p:cNvGrpSpPr>
              <a:grpSpLocks/>
            </p:cNvGrpSpPr>
            <p:nvPr/>
          </p:nvGrpSpPr>
          <p:grpSpPr bwMode="auto">
            <a:xfrm rot="1414244">
              <a:off x="5102214" y="5646028"/>
              <a:ext cx="1406511" cy="2280994"/>
              <a:chOff x="1639" y="3164"/>
              <a:chExt cx="503" cy="892"/>
            </a:xfrm>
          </p:grpSpPr>
          <p:sp>
            <p:nvSpPr>
              <p:cNvPr id="19" name="Freeform 6273">
                <a:extLst>
                  <a:ext uri="{FF2B5EF4-FFF2-40B4-BE49-F238E27FC236}">
                    <a16:creationId xmlns:a16="http://schemas.microsoft.com/office/drawing/2014/main" id="{2E35A727-1918-4209-94BE-6A9851312A70}"/>
                  </a:ext>
                </a:extLst>
              </p:cNvPr>
              <p:cNvSpPr>
                <a:spLocks/>
              </p:cNvSpPr>
              <p:nvPr/>
            </p:nvSpPr>
            <p:spPr bwMode="auto">
              <a:xfrm rot="2551870">
                <a:off x="1639" y="3477"/>
                <a:ext cx="497" cy="466"/>
              </a:xfrm>
              <a:custGeom>
                <a:avLst/>
                <a:gdLst>
                  <a:gd name="T0" fmla="*/ 0 w 480"/>
                  <a:gd name="T1" fmla="*/ 24 h 407"/>
                  <a:gd name="T2" fmla="*/ 56 w 480"/>
                  <a:gd name="T3" fmla="*/ 200 h 407"/>
                  <a:gd name="T4" fmla="*/ 72 w 480"/>
                  <a:gd name="T5" fmla="*/ 248 h 407"/>
                  <a:gd name="T6" fmla="*/ 336 w 480"/>
                  <a:gd name="T7" fmla="*/ 400 h 407"/>
                  <a:gd name="T8" fmla="*/ 464 w 480"/>
                  <a:gd name="T9" fmla="*/ 392 h 407"/>
                  <a:gd name="T10" fmla="*/ 480 w 480"/>
                  <a:gd name="T11" fmla="*/ 344 h 407"/>
                  <a:gd name="T12" fmla="*/ 376 w 480"/>
                  <a:gd name="T13" fmla="*/ 336 h 407"/>
                  <a:gd name="T14" fmla="*/ 296 w 480"/>
                  <a:gd name="T15" fmla="*/ 232 h 407"/>
                  <a:gd name="T16" fmla="*/ 240 w 480"/>
                  <a:gd name="T17" fmla="*/ 160 h 407"/>
                  <a:gd name="T18" fmla="*/ 224 w 480"/>
                  <a:gd name="T19" fmla="*/ 136 h 407"/>
                  <a:gd name="T20" fmla="*/ 184 w 480"/>
                  <a:gd name="T21" fmla="*/ 0 h 407"/>
                  <a:gd name="T22" fmla="*/ 24 w 480"/>
                  <a:gd name="T23" fmla="*/ 8 h 407"/>
                  <a:gd name="T24" fmla="*/ 0 w 480"/>
                  <a:gd name="T25" fmla="*/ 24 h 4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0"/>
                  <a:gd name="T40" fmla="*/ 0 h 407"/>
                  <a:gd name="T41" fmla="*/ 480 w 480"/>
                  <a:gd name="T42" fmla="*/ 407 h 4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0" h="407">
                    <a:moveTo>
                      <a:pt x="0" y="24"/>
                    </a:moveTo>
                    <a:cubicBezTo>
                      <a:pt x="9" y="90"/>
                      <a:pt x="30" y="142"/>
                      <a:pt x="56" y="200"/>
                    </a:cubicBezTo>
                    <a:cubicBezTo>
                      <a:pt x="63" y="215"/>
                      <a:pt x="59" y="237"/>
                      <a:pt x="72" y="248"/>
                    </a:cubicBezTo>
                    <a:cubicBezTo>
                      <a:pt x="198" y="359"/>
                      <a:pt x="217" y="366"/>
                      <a:pt x="336" y="400"/>
                    </a:cubicBezTo>
                    <a:cubicBezTo>
                      <a:pt x="379" y="397"/>
                      <a:pt x="424" y="407"/>
                      <a:pt x="464" y="392"/>
                    </a:cubicBezTo>
                    <a:cubicBezTo>
                      <a:pt x="480" y="386"/>
                      <a:pt x="480" y="344"/>
                      <a:pt x="480" y="344"/>
                    </a:cubicBezTo>
                    <a:cubicBezTo>
                      <a:pt x="445" y="341"/>
                      <a:pt x="410" y="344"/>
                      <a:pt x="376" y="336"/>
                    </a:cubicBezTo>
                    <a:cubicBezTo>
                      <a:pt x="356" y="331"/>
                      <a:pt x="311" y="250"/>
                      <a:pt x="296" y="232"/>
                    </a:cubicBezTo>
                    <a:cubicBezTo>
                      <a:pt x="233" y="157"/>
                      <a:pt x="321" y="281"/>
                      <a:pt x="240" y="160"/>
                    </a:cubicBezTo>
                    <a:cubicBezTo>
                      <a:pt x="235" y="152"/>
                      <a:pt x="224" y="136"/>
                      <a:pt x="224" y="136"/>
                    </a:cubicBezTo>
                    <a:cubicBezTo>
                      <a:pt x="213" y="93"/>
                      <a:pt x="209" y="37"/>
                      <a:pt x="184" y="0"/>
                    </a:cubicBezTo>
                    <a:cubicBezTo>
                      <a:pt x="131" y="3"/>
                      <a:pt x="77" y="1"/>
                      <a:pt x="24" y="8"/>
                    </a:cubicBezTo>
                    <a:cubicBezTo>
                      <a:pt x="14" y="9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FBE22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13"/>
              </a:p>
            </p:txBody>
          </p:sp>
          <p:sp>
            <p:nvSpPr>
              <p:cNvPr id="20" name="Freeform 6274">
                <a:extLst>
                  <a:ext uri="{FF2B5EF4-FFF2-40B4-BE49-F238E27FC236}">
                    <a16:creationId xmlns:a16="http://schemas.microsoft.com/office/drawing/2014/main" id="{DB76EB2E-772F-A2DE-F5BD-8A57F748B742}"/>
                  </a:ext>
                </a:extLst>
              </p:cNvPr>
              <p:cNvSpPr>
                <a:spLocks/>
              </p:cNvSpPr>
              <p:nvPr/>
            </p:nvSpPr>
            <p:spPr bwMode="auto">
              <a:xfrm rot="2551870">
                <a:off x="1913" y="3164"/>
                <a:ext cx="227" cy="367"/>
              </a:xfrm>
              <a:custGeom>
                <a:avLst/>
                <a:gdLst>
                  <a:gd name="T0" fmla="*/ 28 w 282"/>
                  <a:gd name="T1" fmla="*/ 312 h 320"/>
                  <a:gd name="T2" fmla="*/ 52 w 282"/>
                  <a:gd name="T3" fmla="*/ 72 h 320"/>
                  <a:gd name="T4" fmla="*/ 124 w 282"/>
                  <a:gd name="T5" fmla="*/ 16 h 320"/>
                  <a:gd name="T6" fmla="*/ 172 w 282"/>
                  <a:gd name="T7" fmla="*/ 0 h 320"/>
                  <a:gd name="T8" fmla="*/ 196 w 282"/>
                  <a:gd name="T9" fmla="*/ 304 h 320"/>
                  <a:gd name="T10" fmla="*/ 164 w 282"/>
                  <a:gd name="T11" fmla="*/ 312 h 320"/>
                  <a:gd name="T12" fmla="*/ 116 w 282"/>
                  <a:gd name="T13" fmla="*/ 320 h 320"/>
                  <a:gd name="T14" fmla="*/ 28 w 282"/>
                  <a:gd name="T15" fmla="*/ 312 h 3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2"/>
                  <a:gd name="T25" fmla="*/ 0 h 320"/>
                  <a:gd name="T26" fmla="*/ 282 w 282"/>
                  <a:gd name="T27" fmla="*/ 320 h 3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2" h="320">
                    <a:moveTo>
                      <a:pt x="28" y="312"/>
                    </a:moveTo>
                    <a:cubicBezTo>
                      <a:pt x="18" y="239"/>
                      <a:pt x="0" y="135"/>
                      <a:pt x="52" y="72"/>
                    </a:cubicBezTo>
                    <a:cubicBezTo>
                      <a:pt x="66" y="55"/>
                      <a:pt x="103" y="25"/>
                      <a:pt x="124" y="16"/>
                    </a:cubicBezTo>
                    <a:cubicBezTo>
                      <a:pt x="139" y="9"/>
                      <a:pt x="172" y="0"/>
                      <a:pt x="172" y="0"/>
                    </a:cubicBezTo>
                    <a:cubicBezTo>
                      <a:pt x="282" y="28"/>
                      <a:pt x="206" y="243"/>
                      <a:pt x="196" y="304"/>
                    </a:cubicBezTo>
                    <a:cubicBezTo>
                      <a:pt x="194" y="315"/>
                      <a:pt x="175" y="310"/>
                      <a:pt x="164" y="312"/>
                    </a:cubicBezTo>
                    <a:cubicBezTo>
                      <a:pt x="148" y="315"/>
                      <a:pt x="132" y="317"/>
                      <a:pt x="116" y="320"/>
                    </a:cubicBezTo>
                    <a:cubicBezTo>
                      <a:pt x="105" y="318"/>
                      <a:pt x="41" y="299"/>
                      <a:pt x="28" y="312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13"/>
              </a:p>
            </p:txBody>
          </p:sp>
          <p:sp>
            <p:nvSpPr>
              <p:cNvPr id="21" name="Freeform 6275">
                <a:extLst>
                  <a:ext uri="{FF2B5EF4-FFF2-40B4-BE49-F238E27FC236}">
                    <a16:creationId xmlns:a16="http://schemas.microsoft.com/office/drawing/2014/main" id="{A68DCB73-60F2-9464-293A-55A003A62F63}"/>
                  </a:ext>
                </a:extLst>
              </p:cNvPr>
              <p:cNvSpPr>
                <a:spLocks/>
              </p:cNvSpPr>
              <p:nvPr/>
            </p:nvSpPr>
            <p:spPr bwMode="auto">
              <a:xfrm rot="2551870">
                <a:off x="1927" y="3408"/>
                <a:ext cx="215" cy="334"/>
              </a:xfrm>
              <a:custGeom>
                <a:avLst/>
                <a:gdLst>
                  <a:gd name="T0" fmla="*/ 0 w 208"/>
                  <a:gd name="T1" fmla="*/ 108 h 292"/>
                  <a:gd name="T2" fmla="*/ 8 w 208"/>
                  <a:gd name="T3" fmla="*/ 68 h 292"/>
                  <a:gd name="T4" fmla="*/ 112 w 208"/>
                  <a:gd name="T5" fmla="*/ 4 h 292"/>
                  <a:gd name="T6" fmla="*/ 160 w 208"/>
                  <a:gd name="T7" fmla="*/ 12 h 292"/>
                  <a:gd name="T8" fmla="*/ 168 w 208"/>
                  <a:gd name="T9" fmla="*/ 68 h 292"/>
                  <a:gd name="T10" fmla="*/ 184 w 208"/>
                  <a:gd name="T11" fmla="*/ 100 h 292"/>
                  <a:gd name="T12" fmla="*/ 192 w 208"/>
                  <a:gd name="T13" fmla="*/ 132 h 292"/>
                  <a:gd name="T14" fmla="*/ 208 w 208"/>
                  <a:gd name="T15" fmla="*/ 180 h 292"/>
                  <a:gd name="T16" fmla="*/ 152 w 208"/>
                  <a:gd name="T17" fmla="*/ 236 h 292"/>
                  <a:gd name="T18" fmla="*/ 64 w 208"/>
                  <a:gd name="T19" fmla="*/ 84 h 292"/>
                  <a:gd name="T20" fmla="*/ 0 w 208"/>
                  <a:gd name="T21" fmla="*/ 108 h 2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292"/>
                  <a:gd name="T35" fmla="*/ 208 w 208"/>
                  <a:gd name="T36" fmla="*/ 292 h 2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292">
                    <a:moveTo>
                      <a:pt x="0" y="108"/>
                    </a:moveTo>
                    <a:cubicBezTo>
                      <a:pt x="3" y="95"/>
                      <a:pt x="1" y="80"/>
                      <a:pt x="8" y="68"/>
                    </a:cubicBezTo>
                    <a:cubicBezTo>
                      <a:pt x="21" y="45"/>
                      <a:pt x="88" y="16"/>
                      <a:pt x="112" y="4"/>
                    </a:cubicBezTo>
                    <a:cubicBezTo>
                      <a:pt x="128" y="7"/>
                      <a:pt x="149" y="0"/>
                      <a:pt x="160" y="12"/>
                    </a:cubicBezTo>
                    <a:cubicBezTo>
                      <a:pt x="172" y="26"/>
                      <a:pt x="163" y="50"/>
                      <a:pt x="168" y="68"/>
                    </a:cubicBezTo>
                    <a:cubicBezTo>
                      <a:pt x="171" y="80"/>
                      <a:pt x="180" y="89"/>
                      <a:pt x="184" y="100"/>
                    </a:cubicBezTo>
                    <a:cubicBezTo>
                      <a:pt x="188" y="110"/>
                      <a:pt x="189" y="121"/>
                      <a:pt x="192" y="132"/>
                    </a:cubicBezTo>
                    <a:cubicBezTo>
                      <a:pt x="197" y="148"/>
                      <a:pt x="208" y="180"/>
                      <a:pt x="208" y="180"/>
                    </a:cubicBezTo>
                    <a:cubicBezTo>
                      <a:pt x="202" y="229"/>
                      <a:pt x="208" y="292"/>
                      <a:pt x="152" y="236"/>
                    </a:cubicBezTo>
                    <a:cubicBezTo>
                      <a:pt x="147" y="201"/>
                      <a:pt x="123" y="79"/>
                      <a:pt x="64" y="84"/>
                    </a:cubicBezTo>
                    <a:cubicBezTo>
                      <a:pt x="41" y="86"/>
                      <a:pt x="21" y="100"/>
                      <a:pt x="0" y="108"/>
                    </a:cubicBez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13"/>
              </a:p>
            </p:txBody>
          </p:sp>
          <p:sp>
            <p:nvSpPr>
              <p:cNvPr id="22" name="Freeform 6276">
                <a:extLst>
                  <a:ext uri="{FF2B5EF4-FFF2-40B4-BE49-F238E27FC236}">
                    <a16:creationId xmlns:a16="http://schemas.microsoft.com/office/drawing/2014/main" id="{AD4FDAC6-1AA1-FC63-5683-B9A7CA10CC70}"/>
                  </a:ext>
                </a:extLst>
              </p:cNvPr>
              <p:cNvSpPr>
                <a:spLocks/>
              </p:cNvSpPr>
              <p:nvPr/>
            </p:nvSpPr>
            <p:spPr bwMode="auto">
              <a:xfrm rot="2551870">
                <a:off x="1646" y="3183"/>
                <a:ext cx="190" cy="381"/>
              </a:xfrm>
              <a:custGeom>
                <a:avLst/>
                <a:gdLst>
                  <a:gd name="T0" fmla="*/ 176 w 184"/>
                  <a:gd name="T1" fmla="*/ 84 h 332"/>
                  <a:gd name="T2" fmla="*/ 128 w 184"/>
                  <a:gd name="T3" fmla="*/ 28 h 332"/>
                  <a:gd name="T4" fmla="*/ 24 w 184"/>
                  <a:gd name="T5" fmla="*/ 60 h 332"/>
                  <a:gd name="T6" fmla="*/ 48 w 184"/>
                  <a:gd name="T7" fmla="*/ 332 h 332"/>
                  <a:gd name="T8" fmla="*/ 120 w 184"/>
                  <a:gd name="T9" fmla="*/ 84 h 332"/>
                  <a:gd name="T10" fmla="*/ 184 w 184"/>
                  <a:gd name="T11" fmla="*/ 68 h 332"/>
                  <a:gd name="T12" fmla="*/ 176 w 184"/>
                  <a:gd name="T13" fmla="*/ 84 h 3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"/>
                  <a:gd name="T22" fmla="*/ 0 h 332"/>
                  <a:gd name="T23" fmla="*/ 184 w 184"/>
                  <a:gd name="T24" fmla="*/ 332 h 3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" h="332">
                    <a:moveTo>
                      <a:pt x="176" y="84"/>
                    </a:moveTo>
                    <a:cubicBezTo>
                      <a:pt x="160" y="65"/>
                      <a:pt x="148" y="42"/>
                      <a:pt x="128" y="28"/>
                    </a:cubicBezTo>
                    <a:cubicBezTo>
                      <a:pt x="86" y="0"/>
                      <a:pt x="51" y="33"/>
                      <a:pt x="24" y="60"/>
                    </a:cubicBezTo>
                    <a:cubicBezTo>
                      <a:pt x="0" y="155"/>
                      <a:pt x="25" y="242"/>
                      <a:pt x="48" y="332"/>
                    </a:cubicBezTo>
                    <a:cubicBezTo>
                      <a:pt x="53" y="215"/>
                      <a:pt x="10" y="121"/>
                      <a:pt x="120" y="84"/>
                    </a:cubicBezTo>
                    <a:cubicBezTo>
                      <a:pt x="153" y="89"/>
                      <a:pt x="184" y="112"/>
                      <a:pt x="184" y="68"/>
                    </a:cubicBezTo>
                    <a:cubicBezTo>
                      <a:pt x="184" y="62"/>
                      <a:pt x="179" y="79"/>
                      <a:pt x="176" y="84"/>
                    </a:cubicBez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13"/>
              </a:p>
            </p:txBody>
          </p:sp>
          <p:sp>
            <p:nvSpPr>
              <p:cNvPr id="23" name="Freeform 6277">
                <a:extLst>
                  <a:ext uri="{FF2B5EF4-FFF2-40B4-BE49-F238E27FC236}">
                    <a16:creationId xmlns:a16="http://schemas.microsoft.com/office/drawing/2014/main" id="{4AFD9072-25A2-D364-4A09-4874C0461D2D}"/>
                  </a:ext>
                </a:extLst>
              </p:cNvPr>
              <p:cNvSpPr>
                <a:spLocks/>
              </p:cNvSpPr>
              <p:nvPr/>
            </p:nvSpPr>
            <p:spPr bwMode="auto">
              <a:xfrm rot="2551870">
                <a:off x="1768" y="3660"/>
                <a:ext cx="257" cy="265"/>
              </a:xfrm>
              <a:custGeom>
                <a:avLst/>
                <a:gdLst>
                  <a:gd name="T0" fmla="*/ 0 w 248"/>
                  <a:gd name="T1" fmla="*/ 0 h 231"/>
                  <a:gd name="T2" fmla="*/ 72 w 248"/>
                  <a:gd name="T3" fmla="*/ 96 h 231"/>
                  <a:gd name="T4" fmla="*/ 136 w 248"/>
                  <a:gd name="T5" fmla="*/ 168 h 231"/>
                  <a:gd name="T6" fmla="*/ 152 w 248"/>
                  <a:gd name="T7" fmla="*/ 192 h 231"/>
                  <a:gd name="T8" fmla="*/ 176 w 248"/>
                  <a:gd name="T9" fmla="*/ 200 h 231"/>
                  <a:gd name="T10" fmla="*/ 248 w 248"/>
                  <a:gd name="T11" fmla="*/ 216 h 2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8"/>
                  <a:gd name="T19" fmla="*/ 0 h 231"/>
                  <a:gd name="T20" fmla="*/ 248 w 248"/>
                  <a:gd name="T21" fmla="*/ 231 h 2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8" h="231">
                    <a:moveTo>
                      <a:pt x="0" y="0"/>
                    </a:moveTo>
                    <a:cubicBezTo>
                      <a:pt x="29" y="29"/>
                      <a:pt x="44" y="68"/>
                      <a:pt x="72" y="96"/>
                    </a:cubicBezTo>
                    <a:cubicBezTo>
                      <a:pt x="95" y="119"/>
                      <a:pt x="116" y="144"/>
                      <a:pt x="136" y="168"/>
                    </a:cubicBezTo>
                    <a:cubicBezTo>
                      <a:pt x="142" y="175"/>
                      <a:pt x="144" y="186"/>
                      <a:pt x="152" y="192"/>
                    </a:cubicBezTo>
                    <a:cubicBezTo>
                      <a:pt x="159" y="197"/>
                      <a:pt x="168" y="196"/>
                      <a:pt x="176" y="200"/>
                    </a:cubicBezTo>
                    <a:cubicBezTo>
                      <a:pt x="203" y="214"/>
                      <a:pt x="217" y="231"/>
                      <a:pt x="248" y="21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13"/>
              </a:p>
            </p:txBody>
          </p:sp>
          <p:sp>
            <p:nvSpPr>
              <p:cNvPr id="24" name="Freeform 6278">
                <a:extLst>
                  <a:ext uri="{FF2B5EF4-FFF2-40B4-BE49-F238E27FC236}">
                    <a16:creationId xmlns:a16="http://schemas.microsoft.com/office/drawing/2014/main" id="{C68B6107-545E-0C20-D1D5-110227BC8A5D}"/>
                  </a:ext>
                </a:extLst>
              </p:cNvPr>
              <p:cNvSpPr>
                <a:spLocks/>
              </p:cNvSpPr>
              <p:nvPr/>
            </p:nvSpPr>
            <p:spPr bwMode="auto">
              <a:xfrm rot="2551870">
                <a:off x="1681" y="3558"/>
                <a:ext cx="372" cy="336"/>
              </a:xfrm>
              <a:custGeom>
                <a:avLst/>
                <a:gdLst>
                  <a:gd name="T0" fmla="*/ 0 w 360"/>
                  <a:gd name="T1" fmla="*/ 0 h 293"/>
                  <a:gd name="T2" fmla="*/ 48 w 360"/>
                  <a:gd name="T3" fmla="*/ 24 h 293"/>
                  <a:gd name="T4" fmla="*/ 120 w 360"/>
                  <a:gd name="T5" fmla="*/ 200 h 293"/>
                  <a:gd name="T6" fmla="*/ 240 w 360"/>
                  <a:gd name="T7" fmla="*/ 280 h 293"/>
                  <a:gd name="T8" fmla="*/ 360 w 360"/>
                  <a:gd name="T9" fmla="*/ 280 h 2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293"/>
                  <a:gd name="T17" fmla="*/ 360 w 360"/>
                  <a:gd name="T18" fmla="*/ 293 h 2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293">
                    <a:moveTo>
                      <a:pt x="0" y="0"/>
                    </a:moveTo>
                    <a:cubicBezTo>
                      <a:pt x="16" y="8"/>
                      <a:pt x="34" y="13"/>
                      <a:pt x="48" y="24"/>
                    </a:cubicBezTo>
                    <a:cubicBezTo>
                      <a:pt x="99" y="62"/>
                      <a:pt x="81" y="151"/>
                      <a:pt x="120" y="200"/>
                    </a:cubicBezTo>
                    <a:cubicBezTo>
                      <a:pt x="158" y="248"/>
                      <a:pt x="184" y="261"/>
                      <a:pt x="240" y="280"/>
                    </a:cubicBezTo>
                    <a:cubicBezTo>
                      <a:pt x="278" y="293"/>
                      <a:pt x="320" y="280"/>
                      <a:pt x="360" y="28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13"/>
              </a:p>
            </p:txBody>
          </p:sp>
          <p:sp>
            <p:nvSpPr>
              <p:cNvPr id="25" name="Freeform 6279">
                <a:extLst>
                  <a:ext uri="{FF2B5EF4-FFF2-40B4-BE49-F238E27FC236}">
                    <a16:creationId xmlns:a16="http://schemas.microsoft.com/office/drawing/2014/main" id="{91B96F6A-ACAA-BED5-FA6B-A419A574170D}"/>
                  </a:ext>
                </a:extLst>
              </p:cNvPr>
              <p:cNvSpPr>
                <a:spLocks/>
              </p:cNvSpPr>
              <p:nvPr/>
            </p:nvSpPr>
            <p:spPr bwMode="auto">
              <a:xfrm rot="2551870">
                <a:off x="1738" y="3361"/>
                <a:ext cx="224" cy="304"/>
              </a:xfrm>
              <a:custGeom>
                <a:avLst/>
                <a:gdLst>
                  <a:gd name="T0" fmla="*/ 0 w 216"/>
                  <a:gd name="T1" fmla="*/ 2 h 266"/>
                  <a:gd name="T2" fmla="*/ 208 w 216"/>
                  <a:gd name="T3" fmla="*/ 10 h 266"/>
                  <a:gd name="T4" fmla="*/ 216 w 216"/>
                  <a:gd name="T5" fmla="*/ 34 h 266"/>
                  <a:gd name="T6" fmla="*/ 184 w 216"/>
                  <a:gd name="T7" fmla="*/ 218 h 266"/>
                  <a:gd name="T8" fmla="*/ 168 w 216"/>
                  <a:gd name="T9" fmla="*/ 266 h 266"/>
                  <a:gd name="T10" fmla="*/ 88 w 216"/>
                  <a:gd name="T11" fmla="*/ 130 h 266"/>
                  <a:gd name="T12" fmla="*/ 32 w 216"/>
                  <a:gd name="T13" fmla="*/ 66 h 266"/>
                  <a:gd name="T14" fmla="*/ 0 w 216"/>
                  <a:gd name="T15" fmla="*/ 2 h 2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"/>
                  <a:gd name="T25" fmla="*/ 0 h 266"/>
                  <a:gd name="T26" fmla="*/ 216 w 216"/>
                  <a:gd name="T27" fmla="*/ 266 h 2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" h="266">
                    <a:moveTo>
                      <a:pt x="0" y="2"/>
                    </a:moveTo>
                    <a:cubicBezTo>
                      <a:pt x="69" y="5"/>
                      <a:pt x="139" y="0"/>
                      <a:pt x="208" y="10"/>
                    </a:cubicBezTo>
                    <a:cubicBezTo>
                      <a:pt x="216" y="11"/>
                      <a:pt x="216" y="26"/>
                      <a:pt x="216" y="34"/>
                    </a:cubicBezTo>
                    <a:cubicBezTo>
                      <a:pt x="216" y="102"/>
                      <a:pt x="205" y="156"/>
                      <a:pt x="184" y="218"/>
                    </a:cubicBezTo>
                    <a:cubicBezTo>
                      <a:pt x="179" y="234"/>
                      <a:pt x="168" y="266"/>
                      <a:pt x="168" y="266"/>
                    </a:cubicBezTo>
                    <a:cubicBezTo>
                      <a:pt x="138" y="221"/>
                      <a:pt x="134" y="161"/>
                      <a:pt x="88" y="130"/>
                    </a:cubicBezTo>
                    <a:cubicBezTo>
                      <a:pt x="71" y="105"/>
                      <a:pt x="44" y="94"/>
                      <a:pt x="32" y="66"/>
                    </a:cubicBezTo>
                    <a:cubicBezTo>
                      <a:pt x="3" y="0"/>
                      <a:pt x="33" y="35"/>
                      <a:pt x="0" y="2"/>
                    </a:cubicBezTo>
                    <a:close/>
                  </a:path>
                </a:pathLst>
              </a:custGeom>
              <a:solidFill>
                <a:srgbClr val="FFF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13"/>
              </a:p>
            </p:txBody>
          </p:sp>
          <p:sp>
            <p:nvSpPr>
              <p:cNvPr id="26" name="Freeform 6280">
                <a:extLst>
                  <a:ext uri="{FF2B5EF4-FFF2-40B4-BE49-F238E27FC236}">
                    <a16:creationId xmlns:a16="http://schemas.microsoft.com/office/drawing/2014/main" id="{96E825F6-484B-DDA6-47E6-F44043FF6C47}"/>
                  </a:ext>
                </a:extLst>
              </p:cNvPr>
              <p:cNvSpPr>
                <a:spLocks/>
              </p:cNvSpPr>
              <p:nvPr/>
            </p:nvSpPr>
            <p:spPr bwMode="auto">
              <a:xfrm rot="2551870">
                <a:off x="1909" y="3992"/>
                <a:ext cx="71" cy="64"/>
              </a:xfrm>
              <a:custGeom>
                <a:avLst/>
                <a:gdLst>
                  <a:gd name="T0" fmla="*/ 45 w 124"/>
                  <a:gd name="T1" fmla="*/ 0 h 58"/>
                  <a:gd name="T2" fmla="*/ 61 w 124"/>
                  <a:gd name="T3" fmla="*/ 56 h 58"/>
                  <a:gd name="T4" fmla="*/ 117 w 124"/>
                  <a:gd name="T5" fmla="*/ 48 h 58"/>
                  <a:gd name="T6" fmla="*/ 109 w 124"/>
                  <a:gd name="T7" fmla="*/ 24 h 58"/>
                  <a:gd name="T8" fmla="*/ 45 w 12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58"/>
                  <a:gd name="T17" fmla="*/ 124 w 12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58">
                    <a:moveTo>
                      <a:pt x="45" y="0"/>
                    </a:moveTo>
                    <a:cubicBezTo>
                      <a:pt x="0" y="30"/>
                      <a:pt x="22" y="37"/>
                      <a:pt x="61" y="56"/>
                    </a:cubicBezTo>
                    <a:cubicBezTo>
                      <a:pt x="80" y="53"/>
                      <a:pt x="101" y="58"/>
                      <a:pt x="117" y="48"/>
                    </a:cubicBezTo>
                    <a:cubicBezTo>
                      <a:pt x="124" y="43"/>
                      <a:pt x="115" y="30"/>
                      <a:pt x="109" y="24"/>
                    </a:cubicBezTo>
                    <a:cubicBezTo>
                      <a:pt x="102" y="17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13"/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8EC3AB6-C1CD-B441-A852-79DAF25EE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61437" y="6151605"/>
              <a:ext cx="2202068" cy="1103880"/>
            </a:xfrm>
            <a:prstGeom prst="rect">
              <a:avLst/>
            </a:prstGeom>
          </p:spPr>
        </p:pic>
      </p:grp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61925E2A-09E4-A02E-8F93-9E305966D1F3}"/>
              </a:ext>
            </a:extLst>
          </p:cNvPr>
          <p:cNvSpPr/>
          <p:nvPr/>
        </p:nvSpPr>
        <p:spPr>
          <a:xfrm>
            <a:off x="-1494064" y="2367558"/>
            <a:ext cx="829556" cy="871623"/>
          </a:xfrm>
          <a:prstGeom prst="star5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AD6A2BD-53F2-9C2F-5A67-FD5E873FE9C9}"/>
              </a:ext>
            </a:extLst>
          </p:cNvPr>
          <p:cNvSpPr/>
          <p:nvPr/>
        </p:nvSpPr>
        <p:spPr>
          <a:xfrm>
            <a:off x="2667001" y="6229306"/>
            <a:ext cx="6880133" cy="47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0391E57-AD39-995E-0EEA-0B07D4050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8937" y="6277340"/>
            <a:ext cx="1742243" cy="38255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77F3988-CB81-016E-C47D-1876F35886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0131" y="6308220"/>
            <a:ext cx="3677003" cy="35090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821C821-3FE7-1F9B-F1F7-F56B762B5168}"/>
              </a:ext>
            </a:extLst>
          </p:cNvPr>
          <p:cNvSpPr txBox="1"/>
          <p:nvPr/>
        </p:nvSpPr>
        <p:spPr>
          <a:xfrm flipH="1">
            <a:off x="4316824" y="6334159"/>
            <a:ext cx="1552799" cy="329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1050" dirty="0">
                <a:latin typeface="Gotham Medium"/>
              </a:rPr>
              <a:t>cincinnati oh</a:t>
            </a:r>
          </a:p>
          <a:p>
            <a:pPr>
              <a:lnSpc>
                <a:spcPts val="900"/>
              </a:lnSpc>
            </a:pPr>
            <a:r>
              <a:rPr lang="en-US" sz="1050" dirty="0">
                <a:latin typeface="Gotham Medium"/>
              </a:rPr>
              <a:t>yuckyday.com</a:t>
            </a:r>
          </a:p>
        </p:txBody>
      </p:sp>
    </p:spTree>
    <p:extLst>
      <p:ext uri="{BB962C8B-B14F-4D97-AF65-F5344CB8AC3E}">
        <p14:creationId xmlns:p14="http://schemas.microsoft.com/office/powerpoint/2010/main" val="3942890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Widescreen</PresentationFormat>
  <Paragraphs>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Gotham Medium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 Weiss</dc:creator>
  <cp:lastModifiedBy>Janice Weiss</cp:lastModifiedBy>
  <cp:revision>1</cp:revision>
  <dcterms:created xsi:type="dcterms:W3CDTF">2025-09-06T18:22:54Z</dcterms:created>
  <dcterms:modified xsi:type="dcterms:W3CDTF">2025-09-06T18:23:58Z</dcterms:modified>
</cp:coreProperties>
</file>